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4988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3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80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89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79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29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01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00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34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33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14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69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3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70CCDB-F23D-4125-BC04-64EF01250C6E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19E047-B900-4C92-899D-91BF705318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74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8B7E9F3-7059-D301-1BB2-67C1439E6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958013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69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Siegfried Wittlinger</dc:creator>
  <cp:lastModifiedBy>Siegfried Wittlinger</cp:lastModifiedBy>
  <cp:revision>1</cp:revision>
  <cp:lastPrinted>2024-09-16T08:13:42Z</cp:lastPrinted>
  <dcterms:created xsi:type="dcterms:W3CDTF">2024-09-16T08:12:44Z</dcterms:created>
  <dcterms:modified xsi:type="dcterms:W3CDTF">2024-09-16T08:15:12Z</dcterms:modified>
</cp:coreProperties>
</file>