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84988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33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CCDB-F23D-4125-BC04-64EF01250C6E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9E047-B900-4C92-899D-91BF705318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4808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CCDB-F23D-4125-BC04-64EF01250C6E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9E047-B900-4C92-899D-91BF705318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898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CCDB-F23D-4125-BC04-64EF01250C6E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9E047-B900-4C92-899D-91BF705318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3793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CCDB-F23D-4125-BC04-64EF01250C6E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9E047-B900-4C92-899D-91BF705318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8296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CCDB-F23D-4125-BC04-64EF01250C6E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9E047-B900-4C92-899D-91BF705318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6015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CCDB-F23D-4125-BC04-64EF01250C6E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9E047-B900-4C92-899D-91BF705318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006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CCDB-F23D-4125-BC04-64EF01250C6E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9E047-B900-4C92-899D-91BF705318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234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CCDB-F23D-4125-BC04-64EF01250C6E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9E047-B900-4C92-899D-91BF705318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4333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CCDB-F23D-4125-BC04-64EF01250C6E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9E047-B900-4C92-899D-91BF705318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014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CCDB-F23D-4125-BC04-64EF01250C6E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9E047-B900-4C92-899D-91BF705318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694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CCDB-F23D-4125-BC04-64EF01250C6E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9E047-B900-4C92-899D-91BF705318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738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D70CCDB-F23D-4125-BC04-64EF01250C6E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E19E047-B900-4C92-899D-91BF705318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074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48B7E9F3-7059-D301-1BB2-67C1439E66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6958013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697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A4-Papier (210 x 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Siegfried Wittlinger</dc:creator>
  <cp:lastModifiedBy>Siegfried Wittlinger</cp:lastModifiedBy>
  <cp:revision>1</cp:revision>
  <cp:lastPrinted>2024-09-16T08:13:42Z</cp:lastPrinted>
  <dcterms:created xsi:type="dcterms:W3CDTF">2024-09-16T08:12:44Z</dcterms:created>
  <dcterms:modified xsi:type="dcterms:W3CDTF">2024-09-16T08:15:12Z</dcterms:modified>
</cp:coreProperties>
</file>